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96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F4396-47DD-431A-B85D-102763CC6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F75BD7-9BA0-4C78-B7C9-708E072F6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7F827E-D2C0-4189-9C1A-760D8255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256D-5C36-4E9C-B31C-006613B2D9D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874399-4F4F-4912-85AE-8739362D7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FFEA67-41F3-4D36-9053-C2A1C31D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017D-8A95-4C58-B082-6F753F437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255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DE430-6107-43A5-9100-C1ABC950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61DF8E-80B0-4A47-98B2-A852582EF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A10326-F2B0-4AF6-A473-16D04AC6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256D-5C36-4E9C-B31C-006613B2D9D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CF6A5-65FD-453A-A910-2FF5AD68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FBF554-B75C-4532-9922-A2744A4BF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017D-8A95-4C58-B082-6F753F437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806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82F48C-B26E-4760-A17F-0D2D7BE4A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B46929-4CC5-4987-B51F-A0081B1EF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7C91CB-E257-4126-9335-CAF1631E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256D-5C36-4E9C-B31C-006613B2D9D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01A1B-3281-4633-8795-5A1A7E408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8E82F0-95B2-4395-8BEA-9DE00269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017D-8A95-4C58-B082-6F753F437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38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48F43-A2F7-447F-8002-D3A3A355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C6AD62-F4F3-4D40-889D-F72BA0217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C79DFA-C54F-4210-B7F8-400C2EB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256D-5C36-4E9C-B31C-006613B2D9D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C65BC9-DC35-4F41-BFEC-C83927C32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B50ABB-D8E2-4FCF-BB2A-DA02715F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017D-8A95-4C58-B082-6F753F437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293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B9D9B-BE23-4777-BE84-3C22AB07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26D8BD-4C50-4A83-B414-C913C1D39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E7DE0C-FE55-41C6-89F7-D318522A6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256D-5C36-4E9C-B31C-006613B2D9D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35B748-AC6B-4D1C-B256-A1A858881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25940-1A45-4A38-A4DD-1257DC5EC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017D-8A95-4C58-B082-6F753F437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77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7B131C-3D8A-4010-BDDD-58BE48E3F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07D645-367F-497B-80C5-1B82064BA9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1392C8-7801-4CA1-BF77-EB9E15E51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051754-F51F-4B2C-BAA4-EB814690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256D-5C36-4E9C-B31C-006613B2D9D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7231FE-F102-45CE-B2E6-51B95B6FE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40C8BD-6FA1-41AD-9794-CEC6E462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017D-8A95-4C58-B082-6F753F437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985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48DD8-E3FA-4350-BFAB-F6F35DEF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A34072-D97B-45A5-954B-1E131A97C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AC82DB-DE3E-419E-82FD-A1C5E2314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BA9DBC-18C4-42B4-856D-2ABF7B838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56C3EA-6ACA-4508-A026-89CBDDD93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9EF1CF-CA75-401C-9E21-9DE18CF3A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256D-5C36-4E9C-B31C-006613B2D9D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D3E4D5-1D0B-4EC8-BE77-3105693E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B6F10E-9F0F-4670-8BF8-FF8079308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017D-8A95-4C58-B082-6F753F437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1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73763-044C-4DCA-83C8-44BD73C42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FB42F3-1BFE-427F-A396-96AAD314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256D-5C36-4E9C-B31C-006613B2D9D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28A156-E0D0-4796-B5BB-A1BF7850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A0F71B-F3AA-43B4-8E2F-E4C463DF5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017D-8A95-4C58-B082-6F753F437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A6AD9D-C356-470A-AB18-A7B53B05E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256D-5C36-4E9C-B31C-006613B2D9D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294A5D-BC37-4BAC-BD5C-84B24E804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F58027-24E0-4B32-9F95-EFC65D9E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017D-8A95-4C58-B082-6F753F437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5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C9FAB-CD9C-466D-B9B1-0B9367BC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E5BC07-CC04-4095-A611-8DAB98BD5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9E06B0-812C-4C9E-8C80-3D535E2BA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B4D3F9-968E-4284-BA78-C836F6FDC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256D-5C36-4E9C-B31C-006613B2D9D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F6C7BC-63E1-460A-A6EF-53732F23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F58F29-7FA9-4535-96E5-0DB3A61FB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017D-8A95-4C58-B082-6F753F437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78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441F5-8B7F-4957-90D3-0BC913EE4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A76F48-F2BF-4443-9060-7A7BFDD244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8765C8-0EDE-4778-99B9-6DD8514A4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C16AC4-E6B9-4E8B-8BDC-0A5CFA412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256D-5C36-4E9C-B31C-006613B2D9D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0D53DC-76F1-42A9-88D7-820572E4A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550522-2CC6-49D9-9669-D1E223DD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3017D-8A95-4C58-B082-6F753F437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2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14169D4-C51A-4C68-B6E4-D1BF2024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23A962-C4AD-4D4F-AE56-F7729819C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E1C7E5-A663-4340-A210-E7362EAAA5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8256D-5C36-4E9C-B31C-006613B2D9D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F3AE1E-520B-45A9-9E4E-779B9F273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DB8BE2-B891-4871-84DD-92B8595AB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017D-8A95-4C58-B082-6F753F437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060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12FB2C-3ED6-40FE-A8C7-146F263A9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82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5BC703-21C3-41F5-94CC-A26E9348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45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47DE6D-DDB1-42D5-96F2-B6DAB2D1F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90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928188-13D5-4F02-9F00-5DFEAACF7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78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21A139-F68C-4B99-8926-14DA3AB6A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54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6D226F-E697-4D74-B446-33EBFC3DF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80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5BDE7E-AE74-4C06-A79B-7F65ECCDF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95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E98721-6690-4AFA-B33D-170492927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73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3E515F-7302-42BB-9A63-454AF1ED3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55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9CA5B1-B51E-4051-AA5E-87D436AA8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07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23D494-54AE-4EE0-B588-214240655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57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799FD5-6DBE-4413-ADC5-5D56F925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35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93D2E3-EADE-4F04-88DD-3265395A1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27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E7C00C-8599-406B-B85C-37F43AD41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86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26EBBE-C519-46F8-A162-56ABE8465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93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A87F17-1BB4-47D1-8653-80216FC0D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29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297344-C98F-4590-B74E-C4E9D6E31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14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979A19-0F58-448D-8B83-22BCEB336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50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165D6F-8DAD-4922-95FC-A06234C47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36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19224F-AF80-492E-9309-0F08B62C4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9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7F172A-E67B-47FA-B203-8B36ACB2A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2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7C86A2-D494-4FC8-A6AC-F47322BA6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66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C51C83-BF52-4441-BDD0-CE41E08F4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0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DD2C97-B47A-4C19-B296-38E40783A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81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B4C154-92C2-4D65-A77A-B42B686F0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59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 지선</dc:creator>
  <cp:lastModifiedBy>양 지선</cp:lastModifiedBy>
  <cp:revision>1</cp:revision>
  <dcterms:created xsi:type="dcterms:W3CDTF">2021-09-06T05:01:58Z</dcterms:created>
  <dcterms:modified xsi:type="dcterms:W3CDTF">2021-09-06T05:02:13Z</dcterms:modified>
</cp:coreProperties>
</file>